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verage"/>
      <p:regular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verage-regular.fntdata"/><Relationship Id="rId14" Type="http://schemas.openxmlformats.org/officeDocument/2006/relationships/slide" Target="slides/slide9.xml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88a2ddc8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88a2ddc8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88a2ddc8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88a2ddc8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88a2ddc87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88a2ddc87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88a2ddc8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88a2ddc8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88a2ddc87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88a2ddc8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893ccfb1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893ccfb1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893ccfb1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893ccfb1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893ccfb1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893ccfb1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671258" y="1444775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/>
              <a:t>LUTAS</a:t>
            </a:r>
            <a:endParaRPr sz="9600"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LUTA?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dk1"/>
                </a:solidFill>
              </a:rPr>
              <a:t>A luta é </a:t>
            </a:r>
            <a:r>
              <a:rPr b="1" lang="pt-BR" sz="2400">
                <a:solidFill>
                  <a:schemeClr val="dk1"/>
                </a:solidFill>
              </a:rPr>
              <a:t>caracterizada</a:t>
            </a:r>
            <a:r>
              <a:rPr b="1" lang="pt-BR" sz="2400">
                <a:solidFill>
                  <a:schemeClr val="dk1"/>
                </a:solidFill>
              </a:rPr>
              <a:t> basicamente por </a:t>
            </a:r>
            <a:r>
              <a:rPr b="1" lang="pt-BR" sz="2400" u="sng">
                <a:solidFill>
                  <a:schemeClr val="dk1"/>
                </a:solidFill>
              </a:rPr>
              <a:t>Ataque</a:t>
            </a:r>
            <a:r>
              <a:rPr b="1" lang="pt-BR" sz="2400">
                <a:solidFill>
                  <a:schemeClr val="dk1"/>
                </a:solidFill>
              </a:rPr>
              <a:t> e </a:t>
            </a:r>
            <a:r>
              <a:rPr b="1" lang="pt-BR" sz="2400" u="sng">
                <a:solidFill>
                  <a:schemeClr val="dk1"/>
                </a:solidFill>
              </a:rPr>
              <a:t>Defesa</a:t>
            </a:r>
            <a:r>
              <a:rPr b="1" lang="pt-BR" sz="2400">
                <a:solidFill>
                  <a:schemeClr val="dk1"/>
                </a:solidFill>
              </a:rPr>
              <a:t> em um </a:t>
            </a:r>
            <a:r>
              <a:rPr b="1" lang="pt-BR" sz="2400" u="sng">
                <a:solidFill>
                  <a:schemeClr val="dk1"/>
                </a:solidFill>
              </a:rPr>
              <a:t>Confronto</a:t>
            </a:r>
            <a:r>
              <a:rPr b="1" lang="pt-BR" sz="2400">
                <a:solidFill>
                  <a:schemeClr val="dk1"/>
                </a:solidFill>
              </a:rPr>
              <a:t>, que pode ou não conter armas, como espadas escudos ou armas de fogo.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2400">
                <a:solidFill>
                  <a:schemeClr val="dk1"/>
                </a:solidFill>
              </a:rPr>
              <a:t>Hoje, nós conhecemos a Luta como um esporte, mas nem sempre foi assim, podemos dizer que quem “introduziu” a luta como um esporte foram os Gregos, isso por volta do século 7 a.C, e com o passar do tempo a modalidade foi evoluindo e ganhando novas “ramificações” e regras.</a:t>
            </a:r>
            <a:endParaRPr b="1"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PRIMEIROS TIPOS DE LUTA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O pancrácio é uma luta muito antiga que é como uma mistura do boxe clássico e a luta olímpica e tinha algumas técnicas de chutes e socos, perdia quem não conseguisse mais se levantar.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Os Gladiadores Romanos também é uma luta muito antiga, que </a:t>
            </a:r>
            <a:r>
              <a:rPr b="1" lang="pt-BR" sz="2400">
                <a:solidFill>
                  <a:srgbClr val="FFFFFF"/>
                </a:solidFill>
              </a:rPr>
              <a:t>consistia em um confronto dois a dois com armas e muito treinamento. 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ALGUMAS</a:t>
            </a:r>
            <a:r>
              <a:rPr lang="pt-BR"/>
              <a:t> MODALIDADES </a:t>
            </a:r>
            <a:r>
              <a:rPr lang="pt-BR"/>
              <a:t>DE</a:t>
            </a:r>
            <a:r>
              <a:rPr lang="pt-BR"/>
              <a:t> LUTAS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pt-BR" sz="2400">
                <a:solidFill>
                  <a:schemeClr val="dk1"/>
                </a:solidFill>
              </a:rPr>
              <a:t>Capoeira</a:t>
            </a:r>
            <a:endParaRPr b="1"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pt-BR" sz="2400">
                <a:solidFill>
                  <a:schemeClr val="dk1"/>
                </a:solidFill>
              </a:rPr>
              <a:t>Judô</a:t>
            </a:r>
            <a:endParaRPr b="1"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pt-BR" sz="2400">
                <a:solidFill>
                  <a:schemeClr val="dk1"/>
                </a:solidFill>
              </a:rPr>
              <a:t>Boxe</a:t>
            </a:r>
            <a:endParaRPr b="1"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pt-BR" sz="2400">
                <a:solidFill>
                  <a:schemeClr val="dk1"/>
                </a:solidFill>
              </a:rPr>
              <a:t>Karate</a:t>
            </a:r>
            <a:endParaRPr b="1"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pt-BR" sz="2400">
                <a:solidFill>
                  <a:schemeClr val="dk1"/>
                </a:solidFill>
              </a:rPr>
              <a:t>Artes Marciais Mistas (MMA)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CAPOEIRA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A capoeira é </a:t>
            </a:r>
            <a:r>
              <a:rPr b="1" lang="pt-BR" sz="2400">
                <a:solidFill>
                  <a:srgbClr val="FFFFFF"/>
                </a:solidFill>
              </a:rPr>
              <a:t>caracterizada</a:t>
            </a:r>
            <a:r>
              <a:rPr b="1" lang="pt-BR" sz="2400">
                <a:solidFill>
                  <a:srgbClr val="FFFFFF"/>
                </a:solidFill>
              </a:rPr>
              <a:t> por golpes rápidos e usando majoritariamente as pernas.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Ela se diferencia das demais músicas por conta de sua ginga, ou seja sua </a:t>
            </a:r>
            <a:r>
              <a:rPr b="1" lang="pt-BR" sz="2400">
                <a:solidFill>
                  <a:srgbClr val="FFFFFF"/>
                </a:solidFill>
              </a:rPr>
              <a:t>musicalidade</a:t>
            </a:r>
            <a:r>
              <a:rPr b="1" lang="pt-BR" sz="2400">
                <a:solidFill>
                  <a:srgbClr val="FFFFFF"/>
                </a:solidFill>
              </a:rPr>
              <a:t>/ritmo e um capoeirista que ignora isso é considerado pelos demais como um capoeirista incompleto.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Essa luta surgiu por volta do século XVI com os escravos que foram trazidos para o Brasil, e foi utilizada como meio de revolta desses escravos.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JUDÔ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832300" cy="39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O Judô foi fundado por Jigoro Kano em 1882 tem como objetivo fortalecer o físico, a mente e o espírito de forma integrada, desenvolvendo também técnicas de defesa pessoal.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FFFFFF"/>
                </a:solidFill>
              </a:rPr>
              <a:t>             </a:t>
            </a:r>
            <a:r>
              <a:rPr b="1" lang="pt-BR" sz="1400">
                <a:solidFill>
                  <a:srgbClr val="FFFFFF"/>
                </a:solidFill>
              </a:rPr>
              <a:t>Luta de Judô no Piauí-Br                                              Rafaela Silva trazendo ouro para o Brasil nas Olimpíadas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rgbClr val="FFFFFF"/>
                </a:solidFill>
              </a:rPr>
              <a:t>                                                                                               </a:t>
            </a:r>
            <a:endParaRPr b="1" sz="1400">
              <a:solidFill>
                <a:srgbClr val="FFFFFF"/>
              </a:solidFill>
            </a:endParaRPr>
          </a:p>
        </p:txBody>
      </p:sp>
      <p:pic>
        <p:nvPicPr>
          <p:cNvPr descr="Exemplo de uma luta de Judô praticada no Piauí"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570" y="2643900"/>
            <a:ext cx="2873071" cy="192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2950" y="2643900"/>
            <a:ext cx="3459804" cy="192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BOXE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O Boxe ou Pugilismo é uma luta em que os lutadores só podem usar os punhos tanto para o ataque quanto para a defesa.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O boxe só chegou no Brasil em 1913, porém só começou a ser realmente conhecido em 1919.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Curiosidade: as luvas do boxe foram introduzidas em 1867, mas sua função não era proteger o rosto de quem apanha e sim, as mãos de quem bate.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KARATE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O Karate é uma luta chinesa que se desprende do padrão de agarrões e projeções, e foca mais em golpes traumáticos.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A luta se instalou no Brasil no início do século XX com a imigração </a:t>
            </a:r>
            <a:r>
              <a:rPr b="1" lang="pt-BR" sz="2400">
                <a:solidFill>
                  <a:srgbClr val="FFFFFF"/>
                </a:solidFill>
              </a:rPr>
              <a:t>de</a:t>
            </a:r>
            <a:r>
              <a:rPr b="1" lang="pt-BR" sz="2400">
                <a:solidFill>
                  <a:srgbClr val="FFFFFF"/>
                </a:solidFill>
              </a:rPr>
              <a:t> japoneses, porém só começou a se difundir no ano de 1956.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1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ARTES MARCIAIS MISTAS (MMA)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O MMA é uma luta que inclui tanto golpes de combate no chão quanto em pé, com diversas técnicas de cotovelada, joelhada, chutes, socos etc. 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O UFC (Ultimate Fighting Championship) é a maior organização de MMA do mundo.</a:t>
            </a:r>
            <a:endParaRPr b="1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2400">
                <a:solidFill>
                  <a:srgbClr val="FFFFFF"/>
                </a:solidFill>
              </a:rPr>
              <a:t>O MMA que já foi conhecido como “vale-tudo”, mesmo não sendo a mesma coisa, chegou ao Brasil em 1920.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